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1" r:id="rId5"/>
    <p:sldId id="262" r:id="rId6"/>
    <p:sldId id="264" r:id="rId7"/>
    <p:sldId id="266" r:id="rId8"/>
    <p:sldId id="265" r:id="rId9"/>
    <p:sldId id="274" r:id="rId10"/>
    <p:sldId id="267" r:id="rId11"/>
    <p:sldId id="288" r:id="rId12"/>
    <p:sldId id="277" r:id="rId13"/>
    <p:sldId id="269" r:id="rId14"/>
    <p:sldId id="278" r:id="rId15"/>
    <p:sldId id="270" r:id="rId16"/>
    <p:sldId id="272" r:id="rId17"/>
    <p:sldId id="279" r:id="rId18"/>
    <p:sldId id="273" r:id="rId19"/>
    <p:sldId id="281" r:id="rId20"/>
    <p:sldId id="284" r:id="rId21"/>
    <p:sldId id="282" r:id="rId22"/>
    <p:sldId id="283" r:id="rId23"/>
    <p:sldId id="285" r:id="rId24"/>
    <p:sldId id="286" r:id="rId25"/>
    <p:sldId id="280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50" d="100"/>
          <a:sy n="50" d="100"/>
        </p:scale>
        <p:origin x="-1860" y="-13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4/11/2012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799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66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994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464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669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029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6476"/>
            <a:ext cx="4602088" cy="115052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(</a:t>
            </a:r>
            <a:r>
              <a:rPr lang="en-US" sz="2800" b="1" dirty="0"/>
              <a:t>bold</a:t>
            </a:r>
            <a:r>
              <a:rPr lang="en-US" sz="2800" b="1" dirty="0" smtClean="0"/>
              <a:t>)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Τίτλος Ενότητας</a:t>
            </a:r>
            <a:r>
              <a:rPr lang="en-US" sz="2800" dirty="0" smtClean="0"/>
              <a:t> (normal)</a:t>
            </a:r>
          </a:p>
          <a:p>
            <a:r>
              <a:rPr lang="en-US" sz="2800" dirty="0" smtClean="0"/>
              <a:t>----</a:t>
            </a:r>
            <a:r>
              <a:rPr lang="el-GR" sz="2800" dirty="0" smtClean="0"/>
              <a:t>κενή γραμμή</a:t>
            </a:r>
            <a:r>
              <a:rPr lang="en-US" sz="2800" dirty="0" smtClean="0"/>
              <a:t>----</a:t>
            </a:r>
          </a:p>
          <a:p>
            <a:r>
              <a:rPr lang="el-GR" sz="2800" dirty="0" smtClean="0"/>
              <a:t>Όνομα Καθηγητή</a:t>
            </a:r>
          </a:p>
          <a:p>
            <a:r>
              <a:rPr lang="el-GR" sz="2800" dirty="0" smtClean="0"/>
              <a:t>Τμήμα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Κεφαλίδα</a:t>
            </a:r>
            <a:r>
              <a:rPr lang="el-GR" dirty="0" smtClean="0"/>
              <a:t>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Δύο περιεχόμενα</a:t>
            </a:r>
            <a:r>
              <a:rPr lang="en-US" dirty="0"/>
              <a:t> 1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el-GR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el-GR" dirty="0"/>
          </a:p>
          <a:p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el-GR" dirty="0"/>
          </a:p>
          <a:p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err="1"/>
              <a:t>Δελεσθυς</a:t>
            </a:r>
            <a:r>
              <a:rPr lang="el-GR" dirty="0"/>
              <a:t> </a:t>
            </a:r>
            <a:r>
              <a:rPr lang="el-GR" dirty="0" err="1"/>
              <a:t>αππαρεατ</a:t>
            </a:r>
            <a:r>
              <a:rPr lang="el-GR" dirty="0"/>
              <a:t> </a:t>
            </a:r>
            <a:r>
              <a:rPr lang="el-GR" dirty="0" err="1"/>
              <a:t>περφεσθο</a:t>
            </a:r>
            <a:r>
              <a:rPr lang="el-GR" dirty="0"/>
              <a:t> συ φιξ, </a:t>
            </a:r>
            <a:r>
              <a:rPr lang="el-GR" dirty="0" err="1"/>
              <a:t>ετιαμ</a:t>
            </a:r>
            <a:r>
              <a:rPr lang="el-GR" dirty="0"/>
              <a:t> </a:t>
            </a:r>
            <a:r>
              <a:rPr lang="el-GR" dirty="0" err="1"/>
              <a:t>σωρπορα</a:t>
            </a:r>
            <a:r>
              <a:rPr lang="el-GR" dirty="0"/>
              <a:t> ει </a:t>
            </a:r>
            <a:r>
              <a:rPr lang="el-GR" dirty="0" err="1"/>
              <a:t>υσυ</a:t>
            </a:r>
            <a:r>
              <a:rPr lang="el-GR" dirty="0"/>
              <a:t>. </a:t>
            </a:r>
          </a:p>
          <a:p>
            <a:r>
              <a:rPr lang="el-GR" dirty="0"/>
              <a:t>Ει </a:t>
            </a:r>
            <a:r>
              <a:rPr lang="el-GR" dirty="0" err="1"/>
              <a:t>μελιυς</a:t>
            </a:r>
            <a:r>
              <a:rPr lang="el-GR" dirty="0"/>
              <a:t> </a:t>
            </a:r>
            <a:r>
              <a:rPr lang="el-GR" dirty="0" err="1"/>
              <a:t>οπθιων</a:t>
            </a:r>
            <a:r>
              <a:rPr lang="el-GR" dirty="0"/>
              <a:t> </a:t>
            </a:r>
            <a:r>
              <a:rPr lang="el-GR" dirty="0" err="1"/>
              <a:t>ηας</a:t>
            </a:r>
            <a:r>
              <a:rPr lang="el-GR" dirty="0"/>
              <a:t>, </a:t>
            </a:r>
            <a:r>
              <a:rPr lang="el-GR" dirty="0" err="1"/>
              <a:t>ιν</a:t>
            </a:r>
            <a:r>
              <a:rPr lang="el-GR" dirty="0"/>
              <a:t> </a:t>
            </a:r>
            <a:r>
              <a:rPr lang="el-GR" dirty="0" err="1"/>
              <a:t>περ</a:t>
            </a:r>
            <a:r>
              <a:rPr lang="el-GR" dirty="0"/>
              <a:t> </a:t>
            </a:r>
            <a:r>
              <a:rPr lang="el-GR" dirty="0" err="1"/>
              <a:t>μυνερε</a:t>
            </a:r>
            <a:r>
              <a:rPr lang="el-GR" dirty="0"/>
              <a:t> </a:t>
            </a:r>
            <a:r>
              <a:rPr lang="el-GR" dirty="0" err="1"/>
              <a:t>ασυσαθα</a:t>
            </a:r>
            <a:r>
              <a:rPr lang="el-GR" dirty="0"/>
              <a:t>. </a:t>
            </a:r>
          </a:p>
          <a:p>
            <a:r>
              <a:rPr lang="el-GR" dirty="0" err="1"/>
              <a:t>Αδ</a:t>
            </a:r>
            <a:r>
              <a:rPr lang="el-GR" dirty="0"/>
              <a:t> σιθ </a:t>
            </a:r>
            <a:r>
              <a:rPr lang="el-GR" dirty="0" err="1"/>
              <a:t>κυις</a:t>
            </a:r>
            <a:r>
              <a:rPr lang="el-GR" dirty="0"/>
              <a:t> </a:t>
            </a:r>
            <a:r>
              <a:rPr lang="el-GR" dirty="0" err="1"/>
              <a:t>πυρθο</a:t>
            </a:r>
            <a:r>
              <a:rPr lang="el-GR" dirty="0"/>
              <a:t> </a:t>
            </a:r>
            <a:r>
              <a:rPr lang="el-GR" dirty="0" err="1"/>
              <a:t>λεγενδως</a:t>
            </a:r>
            <a:r>
              <a:rPr lang="el-GR" dirty="0"/>
              <a:t>. </a:t>
            </a:r>
          </a:p>
          <a:p>
            <a:r>
              <a:rPr lang="el-GR" dirty="0" err="1"/>
              <a:t>Υτιναμ</a:t>
            </a:r>
            <a:r>
              <a:rPr lang="el-GR" dirty="0"/>
              <a:t> </a:t>
            </a:r>
            <a:r>
              <a:rPr lang="el-GR" dirty="0" err="1"/>
              <a:t>λεγενδως</a:t>
            </a:r>
            <a:r>
              <a:rPr lang="el-GR" dirty="0"/>
              <a:t> </a:t>
            </a:r>
            <a:r>
              <a:rPr lang="el-GR" dirty="0" err="1"/>
              <a:t>μεδιοσριθαθεμ</a:t>
            </a:r>
            <a:r>
              <a:rPr lang="el-GR" dirty="0"/>
              <a:t> </a:t>
            </a:r>
            <a:r>
              <a:rPr lang="el-GR" dirty="0" err="1"/>
              <a:t>ευμ</a:t>
            </a:r>
            <a:r>
              <a:rPr lang="el-GR" dirty="0"/>
              <a:t> </a:t>
            </a:r>
            <a:r>
              <a:rPr lang="el-GR" dirty="0" err="1"/>
              <a:t>αδ</a:t>
            </a:r>
            <a:r>
              <a:rPr lang="el-GR" dirty="0"/>
              <a:t>, </a:t>
            </a:r>
            <a:r>
              <a:rPr lang="el-GR" dirty="0" err="1"/>
              <a:t>νο</a:t>
            </a:r>
            <a:r>
              <a:rPr lang="el-GR" dirty="0"/>
              <a:t> </a:t>
            </a:r>
            <a:r>
              <a:rPr lang="el-GR" dirty="0" err="1"/>
              <a:t>κυι</a:t>
            </a:r>
            <a:r>
              <a:rPr lang="el-GR" dirty="0"/>
              <a:t> </a:t>
            </a:r>
            <a:r>
              <a:rPr lang="el-GR" dirty="0" err="1"/>
              <a:t>σονεθ</a:t>
            </a:r>
            <a:r>
              <a:rPr lang="el-GR" dirty="0"/>
              <a:t> </a:t>
            </a:r>
            <a:r>
              <a:rPr lang="el-GR" dirty="0" err="1"/>
              <a:t>νυλλαμ</a:t>
            </a:r>
            <a:r>
              <a:rPr lang="el-GR" dirty="0"/>
              <a:t> </a:t>
            </a:r>
            <a:r>
              <a:rPr lang="el-GR" dirty="0" err="1"/>
              <a:t>σομμυνε</a:t>
            </a:r>
            <a:r>
              <a:rPr lang="el-GR" dirty="0"/>
              <a:t>, συ </a:t>
            </a:r>
            <a:r>
              <a:rPr lang="el-GR" dirty="0" err="1"/>
              <a:t>ιυς</a:t>
            </a:r>
            <a:r>
              <a:rPr lang="el-GR" dirty="0"/>
              <a:t> </a:t>
            </a:r>
            <a:r>
              <a:rPr lang="el-GR" dirty="0" err="1"/>
              <a:t>εξερσι</a:t>
            </a:r>
            <a:r>
              <a:rPr lang="el-GR" dirty="0"/>
              <a:t> </a:t>
            </a:r>
            <a:r>
              <a:rPr lang="el-GR" dirty="0" err="1"/>
              <a:t>πωσιθ</a:t>
            </a:r>
            <a:r>
              <a:rPr lang="el-GR" dirty="0"/>
              <a:t> </a:t>
            </a:r>
            <a:r>
              <a:rPr lang="el-GR" dirty="0" err="1"/>
              <a:t>δεφινιεβας</a:t>
            </a:r>
            <a:r>
              <a:rPr lang="el-GR" dirty="0"/>
              <a:t>. </a:t>
            </a:r>
          </a:p>
          <a:p>
            <a:r>
              <a:rPr lang="el-GR" dirty="0"/>
              <a:t>Εα </a:t>
            </a:r>
            <a:r>
              <a:rPr lang="el-GR" dirty="0" err="1"/>
              <a:t>μοδυς</a:t>
            </a:r>
            <a:r>
              <a:rPr lang="el-GR" dirty="0"/>
              <a:t> </a:t>
            </a:r>
            <a:r>
              <a:rPr lang="el-GR" dirty="0" err="1"/>
              <a:t>ασομμοδαρε</a:t>
            </a:r>
            <a:r>
              <a:rPr lang="el-GR" dirty="0"/>
              <a:t> </a:t>
            </a:r>
            <a:r>
              <a:rPr lang="el-GR" dirty="0" err="1"/>
              <a:t>μεα</a:t>
            </a:r>
            <a:r>
              <a:rPr lang="el-GR" dirty="0"/>
              <a:t>.</a:t>
            </a:r>
          </a:p>
          <a:p>
            <a:r>
              <a:rPr lang="el-GR" dirty="0" err="1"/>
              <a:t>Προβο</a:t>
            </a:r>
            <a:r>
              <a:rPr lang="el-GR" dirty="0"/>
              <a:t> </a:t>
            </a:r>
            <a:r>
              <a:rPr lang="el-GR" dirty="0" err="1"/>
              <a:t>εσεντ</a:t>
            </a:r>
            <a:r>
              <a:rPr lang="el-GR" dirty="0"/>
              <a:t> </a:t>
            </a:r>
            <a:r>
              <a:rPr lang="el-GR" dirty="0" err="1"/>
              <a:t>φασιλις</a:t>
            </a:r>
            <a:r>
              <a:rPr lang="el-GR" dirty="0"/>
              <a:t> αν σιθ. </a:t>
            </a:r>
            <a:r>
              <a:rPr lang="el-GR" dirty="0" err="1"/>
              <a:t>Αεθερνο</a:t>
            </a:r>
            <a:r>
              <a:rPr lang="el-GR" dirty="0"/>
              <a:t> </a:t>
            </a:r>
            <a:r>
              <a:rPr lang="el-GR" dirty="0" err="1"/>
              <a:t>λεγιμυς</a:t>
            </a:r>
            <a:r>
              <a:rPr lang="el-GR" dirty="0"/>
              <a:t> </a:t>
            </a:r>
            <a:r>
              <a:rPr lang="el-GR" dirty="0" err="1"/>
              <a:t>πεθενθιυμ</a:t>
            </a:r>
            <a:r>
              <a:rPr lang="el-GR" dirty="0"/>
              <a:t> </a:t>
            </a:r>
            <a:r>
              <a:rPr lang="el-GR" dirty="0" err="1"/>
              <a:t>φιμ</a:t>
            </a:r>
            <a:r>
              <a:rPr lang="el-GR" dirty="0"/>
              <a:t> ευ, </a:t>
            </a:r>
            <a:r>
              <a:rPr lang="el-GR" dirty="0" err="1"/>
              <a:t>αδ</a:t>
            </a:r>
            <a:r>
              <a:rPr lang="el-GR" dirty="0"/>
              <a:t> φιξ </a:t>
            </a:r>
            <a:r>
              <a:rPr lang="el-GR" dirty="0" err="1"/>
              <a:t>μελιορε</a:t>
            </a:r>
            <a:r>
              <a:rPr lang="el-GR" dirty="0"/>
              <a:t> </a:t>
            </a:r>
            <a:r>
              <a:rPr lang="el-GR" dirty="0" err="1"/>
              <a:t>ωπωρθεαθ</a:t>
            </a:r>
            <a:r>
              <a:rPr lang="el-GR" dirty="0"/>
              <a:t> </a:t>
            </a:r>
            <a:r>
              <a:rPr lang="el-GR" dirty="0" err="1"/>
              <a:t>ασυσαμυς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Δύο περιεχόμενα </a:t>
            </a:r>
            <a:r>
              <a:rPr lang="en-US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Θέση περιεχομένου 8" descr="Εικόνα ........ 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Θέση περιεχομένου 9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</a:t>
            </a:r>
            <a:r>
              <a:rPr lang="en-US" dirty="0" smtClean="0"/>
              <a:t> 1</a:t>
            </a:r>
            <a:endParaRPr lang="el-G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Αντικείμενο 1</a:t>
            </a:r>
            <a:endParaRPr lang="el-GR" sz="2800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el-GR" dirty="0" smtClean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Αντικείμενο 2</a:t>
            </a:r>
            <a:endParaRPr lang="el-GR" sz="2800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Εικόνα</a:t>
            </a:r>
            <a:endParaRPr lang="el-GR" sz="2800" dirty="0"/>
          </a:p>
        </p:txBody>
      </p:sp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3738"/>
            <a:ext cx="4040188" cy="303014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Κείμενο</a:t>
            </a:r>
            <a:endParaRPr lang="el-GR" sz="2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387928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Μόνο Τίτλος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Lorem</a:t>
            </a:r>
            <a:r>
              <a:rPr lang="en-US" sz="2800" dirty="0" smtClean="0"/>
              <a:t> </a:t>
            </a:r>
            <a:r>
              <a:rPr lang="en-US" sz="2800" dirty="0" err="1" smtClean="0"/>
              <a:t>ipsum</a:t>
            </a:r>
            <a:r>
              <a:rPr lang="en-US" sz="2800" dirty="0" smtClean="0"/>
              <a:t> dolor sit </a:t>
            </a:r>
            <a:r>
              <a:rPr lang="en-US" sz="2800" dirty="0" err="1" smtClean="0"/>
              <a:t>amet</a:t>
            </a:r>
            <a:r>
              <a:rPr lang="en-US" sz="2800" dirty="0" smtClean="0"/>
              <a:t>, </a:t>
            </a:r>
            <a:r>
              <a:rPr lang="en-US" sz="2800" dirty="0" err="1" smtClean="0"/>
              <a:t>consectetur</a:t>
            </a:r>
            <a:r>
              <a:rPr lang="en-US" sz="2800" dirty="0" smtClean="0"/>
              <a:t> </a:t>
            </a:r>
            <a:r>
              <a:rPr lang="en-US" sz="2800" dirty="0" err="1" smtClean="0"/>
              <a:t>adipisicing</a:t>
            </a:r>
            <a:r>
              <a:rPr lang="en-US" sz="2800" dirty="0" smtClean="0"/>
              <a:t> </a:t>
            </a:r>
            <a:r>
              <a:rPr lang="en-US" sz="2800" dirty="0" err="1" smtClean="0"/>
              <a:t>elit</a:t>
            </a:r>
            <a:r>
              <a:rPr lang="en-US" sz="2800" dirty="0" smtClean="0"/>
              <a:t>, </a:t>
            </a:r>
            <a:r>
              <a:rPr lang="en-US" sz="2800" dirty="0" err="1" smtClean="0"/>
              <a:t>sed</a:t>
            </a:r>
            <a:r>
              <a:rPr lang="en-US" sz="2800" dirty="0" smtClean="0"/>
              <a:t> do </a:t>
            </a:r>
            <a:r>
              <a:rPr lang="en-US" sz="2800" dirty="0" err="1" smtClean="0"/>
              <a:t>eiusmod</a:t>
            </a:r>
            <a:r>
              <a:rPr lang="en-US" sz="2800" dirty="0" smtClean="0"/>
              <a:t> </a:t>
            </a:r>
            <a:r>
              <a:rPr lang="en-US" sz="2800" dirty="0" err="1" smtClean="0"/>
              <a:t>tempor</a:t>
            </a:r>
            <a:r>
              <a:rPr lang="en-US" sz="2800" dirty="0" smtClean="0"/>
              <a:t> </a:t>
            </a:r>
            <a:r>
              <a:rPr lang="en-US" sz="2800" dirty="0" err="1" smtClean="0"/>
              <a:t>incididunt</a:t>
            </a:r>
            <a:r>
              <a:rPr lang="en-US" sz="2800" dirty="0" smtClean="0"/>
              <a:t>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labore</a:t>
            </a:r>
            <a:r>
              <a:rPr lang="en-US" sz="2800" dirty="0" smtClean="0"/>
              <a:t> et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magna </a:t>
            </a:r>
            <a:r>
              <a:rPr lang="en-US" sz="2800" dirty="0" err="1" smtClean="0"/>
              <a:t>aliqua</a:t>
            </a:r>
            <a:r>
              <a:rPr lang="en-US" sz="2800" dirty="0" smtClean="0"/>
              <a:t>. </a:t>
            </a:r>
            <a:endParaRPr lang="el-GR" sz="2800" dirty="0" smtClean="0"/>
          </a:p>
          <a:p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 </a:t>
            </a:r>
            <a:endParaRPr lang="el-GR" sz="2800" dirty="0" smtClean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adipisicing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, </a:t>
            </a:r>
            <a:r>
              <a:rPr lang="en-US" sz="2400" dirty="0" err="1" smtClean="0"/>
              <a:t>sed</a:t>
            </a:r>
            <a:r>
              <a:rPr lang="en-US" sz="2400" dirty="0" smtClean="0"/>
              <a:t> do </a:t>
            </a:r>
            <a:r>
              <a:rPr lang="en-US" sz="2400" dirty="0" err="1" smtClean="0"/>
              <a:t>eiusmod</a:t>
            </a:r>
            <a:r>
              <a:rPr lang="en-US" sz="2400" dirty="0" smtClean="0"/>
              <a:t> </a:t>
            </a:r>
            <a:r>
              <a:rPr lang="en-US" sz="2400" dirty="0" err="1" smtClean="0"/>
              <a:t>tempor</a:t>
            </a:r>
            <a:r>
              <a:rPr lang="en-US" sz="2400" dirty="0" smtClean="0"/>
              <a:t> </a:t>
            </a:r>
            <a:r>
              <a:rPr lang="en-US" sz="2400" dirty="0" err="1" smtClean="0"/>
              <a:t>incididunt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labore</a:t>
            </a:r>
            <a:r>
              <a:rPr lang="en-US" sz="2400" dirty="0" smtClean="0"/>
              <a:t> et </a:t>
            </a:r>
            <a:r>
              <a:rPr lang="en-US" sz="2400" dirty="0" err="1" smtClean="0"/>
              <a:t>dolore</a:t>
            </a:r>
            <a:r>
              <a:rPr lang="en-US" sz="2400" dirty="0" smtClean="0"/>
              <a:t> magna </a:t>
            </a:r>
            <a:r>
              <a:rPr lang="en-US" sz="2400" dirty="0" err="1" smtClean="0"/>
              <a:t>aliqua</a:t>
            </a:r>
            <a:r>
              <a:rPr lang="en-US" sz="2400" dirty="0" smtClean="0"/>
              <a:t>. 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με λεζάντα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..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44688"/>
            <a:ext cx="5111750" cy="383381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</a:t>
            </a: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με λεζάντα </a:t>
            </a:r>
            <a:r>
              <a:rPr lang="en-US" dirty="0" smtClean="0"/>
              <a:t>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εικόνας 10" descr="Εικόνα....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b="8005"/>
          <a:stretch>
            <a:fillRect/>
          </a:stretch>
        </p:blipFill>
        <p:spPr/>
      </p:pic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adipisicing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Εικόνα με λεζάντα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Οδηγίες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</a:t>
            </a:r>
            <a:r>
              <a:rPr lang="en-US" dirty="0" smtClean="0"/>
              <a:t>1</a:t>
            </a:r>
            <a:r>
              <a:rPr lang="el-GR" dirty="0" smtClean="0"/>
              <a:t>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Το πρότυπο παρουσίασης (</a:t>
            </a:r>
            <a:r>
              <a:rPr lang="en-US" sz="2400" dirty="0" smtClean="0"/>
              <a:t>template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περιέχει συγκεκριμένες διατάξεις διαφανειών. Προτιμήστε μια από τις 9 προκαθορισμένες διατάξεις.</a:t>
            </a:r>
          </a:p>
        </p:txBody>
      </p:sp>
      <p:pic>
        <p:nvPicPr>
          <p:cNvPr id="6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28133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95390251-5B84-4D2F-A9C7-1C62C4738B3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</a:t>
            </a:r>
            <a:r>
              <a:rPr lang="en-US" dirty="0" smtClean="0"/>
              <a:t>2</a:t>
            </a:r>
            <a:r>
              <a:rPr lang="el-GR" dirty="0" smtClean="0"/>
              <a:t> από 4) </a:t>
            </a:r>
            <a:endParaRPr lang="el-GR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612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2400" dirty="0" smtClean="0"/>
              <a:t>Κάθε διαφάνεια πρέπει να έχει </a:t>
            </a:r>
            <a:r>
              <a:rPr lang="el-GR" sz="2400" dirty="0"/>
              <a:t>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2400" dirty="0" smtClean="0"/>
              <a:t>Ο τίτλος </a:t>
            </a:r>
            <a:r>
              <a:rPr lang="el-GR" sz="2400" dirty="0"/>
              <a:t>διαφάνειας είναι </a:t>
            </a:r>
            <a:r>
              <a:rPr lang="en-US" sz="2400" b="1" dirty="0" smtClean="0"/>
              <a:t>bold</a:t>
            </a:r>
            <a:r>
              <a:rPr lang="en-US" sz="2400" dirty="0" smtClean="0"/>
              <a:t> </a:t>
            </a:r>
            <a:r>
              <a:rPr lang="el-GR" sz="2400" dirty="0" smtClean="0"/>
              <a:t>44</a:t>
            </a:r>
            <a:r>
              <a:rPr lang="en-US" sz="2400" dirty="0" smtClean="0"/>
              <a:t>pt </a:t>
            </a:r>
            <a:r>
              <a:rPr lang="el-GR" sz="2400" dirty="0" smtClean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2400" dirty="0" smtClean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2400" dirty="0" smtClean="0"/>
              <a:t>Χρησιμοποιήστε τα ορισμένα μεγέθη γραμματοσειρών για το κείμενο: 32</a:t>
            </a:r>
            <a:r>
              <a:rPr lang="en-US" sz="2400" dirty="0" smtClean="0"/>
              <a:t>pt</a:t>
            </a:r>
            <a:r>
              <a:rPr lang="el-GR" sz="2400" dirty="0" smtClean="0"/>
              <a:t> για το πρώτο επίπεδο, 28</a:t>
            </a:r>
            <a:r>
              <a:rPr lang="en-US" sz="2400" dirty="0" smtClean="0"/>
              <a:t>pt </a:t>
            </a:r>
            <a:r>
              <a:rPr lang="el-GR" sz="2400" dirty="0" smtClean="0"/>
              <a:t>για το δεύτερο, 24</a:t>
            </a:r>
            <a:r>
              <a:rPr lang="en-US" sz="2400" dirty="0" smtClean="0"/>
              <a:t>pt </a:t>
            </a:r>
            <a:r>
              <a:rPr lang="el-GR" sz="2400" dirty="0" smtClean="0"/>
              <a:t>για το τρίτο, 22</a:t>
            </a:r>
            <a:r>
              <a:rPr lang="en-US" sz="2400" dirty="0" smtClean="0"/>
              <a:t>pt</a:t>
            </a:r>
            <a:r>
              <a:rPr lang="el-GR" sz="2400" dirty="0" smtClean="0"/>
              <a:t> για το τέταρτο και 20</a:t>
            </a:r>
            <a:r>
              <a:rPr lang="en-US" sz="2400" dirty="0" smtClean="0"/>
              <a:t>pt</a:t>
            </a:r>
            <a:r>
              <a:rPr lang="el-GR" sz="2400" dirty="0" smtClean="0"/>
              <a:t> για το πέμπτο. Μη χρησιμοποιείτε προσαρμοσμένο μέγεθος μικρότερο από 20</a:t>
            </a:r>
            <a:r>
              <a:rPr lang="en-US" sz="2400" dirty="0" err="1" smtClean="0"/>
              <a:t>pt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l-GR" sz="2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2400" dirty="0" err="1"/>
              <a:t>Sans</a:t>
            </a:r>
            <a:r>
              <a:rPr lang="el-GR" sz="2400" dirty="0"/>
              <a:t> </a:t>
            </a:r>
            <a:r>
              <a:rPr lang="el-GR" sz="2400" dirty="0" err="1"/>
              <a:t>Serif</a:t>
            </a:r>
            <a:r>
              <a:rPr lang="el-GR" sz="2400" dirty="0"/>
              <a:t>), όπως για παράδειγμα οι </a:t>
            </a:r>
            <a:r>
              <a:rPr lang="en-US" sz="2400" dirty="0"/>
              <a:t>Arial</a:t>
            </a:r>
            <a:r>
              <a:rPr lang="el-GR" sz="2400" dirty="0"/>
              <a:t>, </a:t>
            </a:r>
            <a:r>
              <a:rPr lang="en-US" sz="2400" dirty="0"/>
              <a:t>Verdana</a:t>
            </a:r>
            <a:r>
              <a:rPr lang="el-GR" sz="2400" dirty="0"/>
              <a:t>, </a:t>
            </a:r>
            <a:r>
              <a:rPr lang="en-US" sz="2400" dirty="0" smtClean="0"/>
              <a:t>Tahoma, Calibri</a:t>
            </a:r>
            <a:r>
              <a:rPr lang="el-GR" sz="2400" dirty="0" smtClean="0"/>
              <a:t>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</a:t>
            </a:r>
            <a:r>
              <a:rPr lang="en-US" dirty="0" smtClean="0"/>
              <a:t>3</a:t>
            </a:r>
            <a:r>
              <a:rPr lang="el-GR" dirty="0" smtClean="0"/>
              <a:t>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400" b="1" dirty="0"/>
              <a:t>Μην </a:t>
            </a:r>
            <a:r>
              <a:rPr lang="el-GR" sz="2400" dirty="0"/>
              <a:t>αλλοιώνετε</a:t>
            </a:r>
            <a:r>
              <a:rPr lang="el-GR" sz="2400" b="1" dirty="0"/>
              <a:t> </a:t>
            </a:r>
            <a:r>
              <a:rPr lang="el-GR" sz="24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400" dirty="0" smtClean="0"/>
              <a:t>Μη χρησιμοποιείται αλλαγή χρώματος για επισήμανση λέξεων. Συνίσταται η χρήση </a:t>
            </a:r>
            <a:r>
              <a:rPr lang="en-US" sz="2400" b="1" dirty="0" smtClean="0"/>
              <a:t>bold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l-GR" sz="2400" dirty="0" smtClean="0"/>
              <a:t>Συνίσταται να χρησιμοποιείται  </a:t>
            </a:r>
            <a:r>
              <a:rPr lang="el-GR" sz="2400" b="1" dirty="0" smtClean="0"/>
              <a:t>1</a:t>
            </a:r>
            <a:r>
              <a:rPr lang="el-GR" sz="2400" dirty="0" smtClean="0"/>
              <a:t> σχήμα, γράφημα, εικόνα, φωτογραφία ανά διαφάνεια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r>
              <a:rPr lang="el-GR" sz="2400" dirty="0"/>
              <a:t>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400" dirty="0" smtClean="0"/>
              <a:t>Συνίσταται να χρησιμοποιούνται μέχρι 6 </a:t>
            </a:r>
            <a:r>
              <a:rPr lang="en-US" sz="2400" dirty="0" smtClean="0"/>
              <a:t>bullets </a:t>
            </a:r>
            <a:r>
              <a:rPr lang="el-GR" sz="2400" dirty="0" smtClean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(4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400" dirty="0" smtClean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400" dirty="0" smtClean="0"/>
              <a:t>pt.</a:t>
            </a:r>
            <a:endParaRPr lang="el-GR" sz="2400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l-GR" sz="2400" dirty="0" smtClean="0"/>
              <a:t>Μην χρησιμοποιείτε σκιά στα γράμματα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400" dirty="0" smtClean="0"/>
              <a:t>Μην στοιχίζετε το κείμενο σε πλήρη στοίχιση (</a:t>
            </a:r>
            <a:r>
              <a:rPr lang="en-US" sz="2400" dirty="0" smtClean="0"/>
              <a:t>justify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l-GR" sz="24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4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4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400" dirty="0"/>
              <a:t>enter, </a:t>
            </a:r>
            <a:r>
              <a:rPr lang="el-GR" sz="2400" dirty="0"/>
              <a:t>βέλος, κλικ) και χωρίς όριο χρόνου.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277688" y="274638"/>
            <a:ext cx="86868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Βασικές Οδηγίες Προσβασιμότητας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sz="3300" dirty="0" smtClean="0"/>
              <a:t>Όλα τα αντικείμενα (π</a:t>
            </a:r>
            <a:r>
              <a:rPr lang="en-US" sz="3300" dirty="0" smtClean="0"/>
              <a:t>.</a:t>
            </a:r>
            <a:r>
              <a:rPr lang="el-GR" sz="3300" dirty="0" smtClean="0"/>
              <a:t>χ</a:t>
            </a:r>
            <a:r>
              <a:rPr lang="en-US" sz="3300" dirty="0" smtClean="0"/>
              <a:t>.</a:t>
            </a:r>
            <a:r>
              <a:rPr lang="el-GR" sz="3300" dirty="0" smtClean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3300" dirty="0" smtClean="0"/>
              <a:t>Διασφαλίστε ότι η σειρά αυτόματης ανάγνωσης σε κάθε διαφάνεια είναι λογική: </a:t>
            </a:r>
            <a:r>
              <a:rPr lang="el-GR" sz="2800" dirty="0" smtClean="0"/>
              <a:t>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3300" dirty="0" smtClean="0"/>
              <a:t>Ελέγξτε την </a:t>
            </a:r>
            <a:r>
              <a:rPr lang="el-GR" sz="3300" dirty="0"/>
              <a:t>ορατότητα για χρήστες με αχρωματοψία</a:t>
            </a:r>
            <a:r>
              <a:rPr lang="el-GR" sz="3300" dirty="0" smtClean="0"/>
              <a:t>.</a:t>
            </a:r>
          </a:p>
          <a:p>
            <a:r>
              <a:rPr lang="el-GR" sz="3300" dirty="0" smtClean="0"/>
              <a:t>Ακολουθείστε τις ειδικές οδηγίες για επιστημονικά σύμβολα, ηχητικά αρχεία και </a:t>
            </a:r>
            <a:r>
              <a:rPr lang="en-US" sz="3300" dirty="0" smtClean="0"/>
              <a:t>video clips. </a:t>
            </a:r>
            <a:endParaRPr lang="el-GR" sz="3300" dirty="0"/>
          </a:p>
          <a:p>
            <a:endParaRPr lang="el-GR" dirty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03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Διαφάνεια Τίτλου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υπότιτλος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 και περιεχόμενο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Lorem</a:t>
            </a:r>
            <a:r>
              <a:rPr lang="en-US" sz="2800" dirty="0" smtClean="0"/>
              <a:t> </a:t>
            </a:r>
            <a:r>
              <a:rPr lang="en-US" sz="2800" dirty="0" err="1" smtClean="0"/>
              <a:t>ipsum</a:t>
            </a:r>
            <a:r>
              <a:rPr lang="en-US" sz="2800" dirty="0" smtClean="0"/>
              <a:t> dolor sit </a:t>
            </a:r>
            <a:r>
              <a:rPr lang="en-US" sz="2800" dirty="0" err="1" smtClean="0"/>
              <a:t>amet</a:t>
            </a:r>
            <a:r>
              <a:rPr lang="en-US" sz="2800" dirty="0" smtClean="0"/>
              <a:t>, </a:t>
            </a:r>
            <a:r>
              <a:rPr lang="en-US" sz="2800" dirty="0" err="1" smtClean="0"/>
              <a:t>consectetur</a:t>
            </a:r>
            <a:r>
              <a:rPr lang="en-US" sz="2800" dirty="0" smtClean="0"/>
              <a:t> </a:t>
            </a:r>
            <a:r>
              <a:rPr lang="en-US" sz="2800" dirty="0" err="1" smtClean="0"/>
              <a:t>adipisicing</a:t>
            </a:r>
            <a:r>
              <a:rPr lang="en-US" sz="2800" dirty="0" smtClean="0"/>
              <a:t> </a:t>
            </a:r>
            <a:r>
              <a:rPr lang="en-US" sz="2800" dirty="0" err="1" smtClean="0"/>
              <a:t>elit</a:t>
            </a:r>
            <a:r>
              <a:rPr lang="en-US" sz="2800" dirty="0" smtClean="0"/>
              <a:t>, </a:t>
            </a:r>
            <a:r>
              <a:rPr lang="en-US" sz="2800" dirty="0" err="1" smtClean="0"/>
              <a:t>sed</a:t>
            </a:r>
            <a:r>
              <a:rPr lang="en-US" sz="2800" dirty="0" smtClean="0"/>
              <a:t> do </a:t>
            </a:r>
            <a:r>
              <a:rPr lang="en-US" sz="2800" dirty="0" err="1" smtClean="0"/>
              <a:t>eiusmod</a:t>
            </a:r>
            <a:r>
              <a:rPr lang="en-US" sz="2800" dirty="0" smtClean="0"/>
              <a:t> </a:t>
            </a:r>
            <a:r>
              <a:rPr lang="en-US" sz="2800" dirty="0" err="1" smtClean="0"/>
              <a:t>tempor</a:t>
            </a:r>
            <a:r>
              <a:rPr lang="en-US" sz="2800" dirty="0" smtClean="0"/>
              <a:t> </a:t>
            </a:r>
            <a:r>
              <a:rPr lang="en-US" sz="2800" dirty="0" err="1" smtClean="0"/>
              <a:t>incididunt</a:t>
            </a:r>
            <a:r>
              <a:rPr lang="en-US" sz="2800" dirty="0" smtClean="0"/>
              <a:t>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labore</a:t>
            </a:r>
            <a:r>
              <a:rPr lang="en-US" sz="2800" dirty="0" smtClean="0"/>
              <a:t> et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magna </a:t>
            </a:r>
            <a:r>
              <a:rPr lang="en-US" sz="2800" dirty="0" err="1" smtClean="0"/>
              <a:t>aliqua</a:t>
            </a:r>
            <a:r>
              <a:rPr lang="en-US" sz="2800" dirty="0" smtClean="0"/>
              <a:t>. </a:t>
            </a:r>
            <a:endParaRPr lang="el-GR" sz="2800" dirty="0" smtClean="0"/>
          </a:p>
          <a:p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 </a:t>
            </a:r>
            <a:endParaRPr lang="el-GR" sz="2800" dirty="0" smtClean="0"/>
          </a:p>
          <a:p>
            <a:r>
              <a:rPr lang="en-US" sz="2800" dirty="0" err="1" smtClean="0"/>
              <a:t>Duis</a:t>
            </a:r>
            <a:r>
              <a:rPr lang="en-US" sz="2800" dirty="0" smtClean="0"/>
              <a:t> </a:t>
            </a:r>
            <a:r>
              <a:rPr lang="en-US" sz="2800" dirty="0" err="1" smtClean="0"/>
              <a:t>aute</a:t>
            </a:r>
            <a:r>
              <a:rPr lang="en-US" sz="2800" dirty="0" smtClean="0"/>
              <a:t> </a:t>
            </a:r>
            <a:r>
              <a:rPr lang="en-US" sz="2800" dirty="0" err="1" smtClean="0"/>
              <a:t>irure</a:t>
            </a:r>
            <a:r>
              <a:rPr lang="en-US" sz="2800" dirty="0" smtClean="0"/>
              <a:t> dolor in </a:t>
            </a:r>
            <a:r>
              <a:rPr lang="en-US" sz="2800" dirty="0" err="1" smtClean="0"/>
              <a:t>reprehenderit</a:t>
            </a:r>
            <a:r>
              <a:rPr lang="en-US" sz="2800" dirty="0" smtClean="0"/>
              <a:t> in </a:t>
            </a:r>
            <a:r>
              <a:rPr lang="en-US" sz="2800" dirty="0" err="1" smtClean="0"/>
              <a:t>voluptate</a:t>
            </a:r>
            <a:r>
              <a:rPr lang="en-US" sz="2800" dirty="0" smtClean="0"/>
              <a:t> </a:t>
            </a:r>
            <a:r>
              <a:rPr lang="en-US" sz="2800" dirty="0" err="1" smtClean="0"/>
              <a:t>velit</a:t>
            </a:r>
            <a:r>
              <a:rPr lang="en-US" sz="2800" dirty="0" smtClean="0"/>
              <a:t> </a:t>
            </a:r>
            <a:r>
              <a:rPr lang="en-US" sz="2800" dirty="0" err="1" smtClean="0"/>
              <a:t>esse</a:t>
            </a:r>
            <a:r>
              <a:rPr lang="en-US" sz="2800" dirty="0" smtClean="0"/>
              <a:t> </a:t>
            </a:r>
            <a:r>
              <a:rPr lang="en-US" sz="2800" dirty="0" err="1" smtClean="0"/>
              <a:t>cillum</a:t>
            </a:r>
            <a:r>
              <a:rPr lang="en-US" sz="2800" dirty="0" smtClean="0"/>
              <a:t>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</a:t>
            </a:r>
            <a:r>
              <a:rPr lang="en-US" sz="2800" dirty="0" err="1" smtClean="0"/>
              <a:t>eu</a:t>
            </a:r>
            <a:r>
              <a:rPr lang="en-US" sz="2800" dirty="0" smtClean="0"/>
              <a:t> </a:t>
            </a:r>
            <a:r>
              <a:rPr lang="en-US" sz="2800" dirty="0" err="1" smtClean="0"/>
              <a:t>fugiat</a:t>
            </a:r>
            <a:r>
              <a:rPr lang="en-US" sz="2800" dirty="0" smtClean="0"/>
              <a:t> </a:t>
            </a:r>
            <a:r>
              <a:rPr lang="en-US" sz="2800" dirty="0" err="1" smtClean="0"/>
              <a:t>nulla</a:t>
            </a:r>
            <a:r>
              <a:rPr lang="en-US" sz="2800" dirty="0" smtClean="0"/>
              <a:t> </a:t>
            </a:r>
            <a:r>
              <a:rPr lang="en-US" sz="2800" dirty="0" err="1" smtClean="0"/>
              <a:t>pariatur</a:t>
            </a:r>
            <a:r>
              <a:rPr lang="en-US" sz="2800" dirty="0" smtClean="0"/>
              <a:t>. </a:t>
            </a:r>
            <a:r>
              <a:rPr lang="en-US" sz="2800" dirty="0" err="1" smtClean="0"/>
              <a:t>Excepteur</a:t>
            </a:r>
            <a:r>
              <a:rPr lang="en-US" sz="2800" dirty="0" smtClean="0"/>
              <a:t> </a:t>
            </a:r>
            <a:r>
              <a:rPr lang="en-US" sz="2800" dirty="0" err="1" smtClean="0"/>
              <a:t>sint</a:t>
            </a:r>
            <a:r>
              <a:rPr lang="en-US" sz="2800" dirty="0" smtClean="0"/>
              <a:t> </a:t>
            </a:r>
            <a:r>
              <a:rPr lang="en-US" sz="2800" dirty="0" err="1" smtClean="0"/>
              <a:t>occaecat</a:t>
            </a:r>
            <a:r>
              <a:rPr lang="en-US" sz="2800" dirty="0" smtClean="0"/>
              <a:t> </a:t>
            </a:r>
            <a:r>
              <a:rPr lang="en-US" sz="2800" dirty="0" err="1" smtClean="0"/>
              <a:t>cupidatat</a:t>
            </a:r>
            <a:r>
              <a:rPr lang="en-US" sz="2800" dirty="0" smtClean="0"/>
              <a:t> non </a:t>
            </a:r>
            <a:r>
              <a:rPr lang="en-US" sz="2800" dirty="0" err="1" smtClean="0"/>
              <a:t>proident</a:t>
            </a:r>
            <a:r>
              <a:rPr lang="en-US" sz="2800" dirty="0" smtClean="0"/>
              <a:t>, </a:t>
            </a:r>
            <a:r>
              <a:rPr lang="en-US" sz="2800" dirty="0" err="1" smtClean="0"/>
              <a:t>sunt</a:t>
            </a:r>
            <a:r>
              <a:rPr lang="en-US" sz="2800" dirty="0" smtClean="0"/>
              <a:t> in culpa qui </a:t>
            </a:r>
            <a:r>
              <a:rPr lang="en-US" sz="2800" dirty="0" err="1" smtClean="0"/>
              <a:t>officia</a:t>
            </a:r>
            <a:r>
              <a:rPr lang="en-US" sz="2800" dirty="0" smtClean="0"/>
              <a:t> </a:t>
            </a:r>
            <a:r>
              <a:rPr lang="en-US" sz="2800" dirty="0" err="1" smtClean="0"/>
              <a:t>deserunt</a:t>
            </a:r>
            <a:r>
              <a:rPr lang="en-US" sz="2800" dirty="0" smtClean="0"/>
              <a:t> </a:t>
            </a:r>
            <a:r>
              <a:rPr lang="en-US" sz="2800" dirty="0" err="1" smtClean="0"/>
              <a:t>mollit</a:t>
            </a:r>
            <a:r>
              <a:rPr lang="en-US" sz="2800" dirty="0" smtClean="0"/>
              <a:t> </a:t>
            </a:r>
            <a:r>
              <a:rPr lang="en-US" sz="2800" dirty="0" err="1" smtClean="0"/>
              <a:t>anim</a:t>
            </a:r>
            <a:r>
              <a:rPr lang="en-US" sz="2800" dirty="0" smtClean="0"/>
              <a:t> id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laborum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 και περιεχόμενο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Lorem</a:t>
            </a:r>
            <a:r>
              <a:rPr lang="en-US" sz="2800" dirty="0" smtClean="0"/>
              <a:t> </a:t>
            </a:r>
            <a:r>
              <a:rPr lang="en-US" sz="2800" dirty="0" err="1" smtClean="0"/>
              <a:t>ipsum</a:t>
            </a:r>
            <a:r>
              <a:rPr lang="en-US" sz="2800" dirty="0" smtClean="0"/>
              <a:t> dolor sit </a:t>
            </a:r>
            <a:r>
              <a:rPr lang="en-US" sz="2800" dirty="0" err="1" smtClean="0"/>
              <a:t>amet</a:t>
            </a:r>
            <a:r>
              <a:rPr lang="en-US" sz="2800" dirty="0" smtClean="0"/>
              <a:t>, </a:t>
            </a:r>
            <a:r>
              <a:rPr lang="en-US" sz="2800" dirty="0" err="1" smtClean="0"/>
              <a:t>consectetur</a:t>
            </a:r>
            <a:r>
              <a:rPr lang="en-US" sz="2800" dirty="0" smtClean="0"/>
              <a:t> </a:t>
            </a:r>
            <a:r>
              <a:rPr lang="en-US" sz="2800" dirty="0" err="1" smtClean="0"/>
              <a:t>adipisicing</a:t>
            </a:r>
            <a:r>
              <a:rPr lang="en-US" sz="2800" dirty="0" smtClean="0"/>
              <a:t> </a:t>
            </a:r>
            <a:r>
              <a:rPr lang="en-US" sz="2800" dirty="0" err="1" smtClean="0"/>
              <a:t>elit</a:t>
            </a:r>
            <a:r>
              <a:rPr lang="en-US" sz="2800" dirty="0" smtClean="0"/>
              <a:t>, </a:t>
            </a:r>
            <a:r>
              <a:rPr lang="en-US" sz="2800" dirty="0" err="1" smtClean="0"/>
              <a:t>sed</a:t>
            </a:r>
            <a:r>
              <a:rPr lang="en-US" sz="2800" dirty="0" smtClean="0"/>
              <a:t> do </a:t>
            </a:r>
            <a:r>
              <a:rPr lang="en-US" sz="2800" dirty="0" err="1" smtClean="0"/>
              <a:t>eiusmod</a:t>
            </a:r>
            <a:r>
              <a:rPr lang="en-US" sz="2800" dirty="0" smtClean="0"/>
              <a:t> </a:t>
            </a:r>
            <a:r>
              <a:rPr lang="en-US" sz="2800" dirty="0" err="1" smtClean="0"/>
              <a:t>tempor</a:t>
            </a:r>
            <a:r>
              <a:rPr lang="en-US" sz="2800" dirty="0" smtClean="0"/>
              <a:t> </a:t>
            </a:r>
            <a:r>
              <a:rPr lang="en-US" sz="2800" dirty="0" err="1" smtClean="0"/>
              <a:t>incididunt</a:t>
            </a:r>
            <a:r>
              <a:rPr lang="en-US" sz="2800" dirty="0" smtClean="0"/>
              <a:t>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labore</a:t>
            </a:r>
            <a:r>
              <a:rPr lang="en-US" sz="2800" dirty="0" smtClean="0"/>
              <a:t> et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magna </a:t>
            </a:r>
            <a:r>
              <a:rPr lang="en-US" sz="2800" dirty="0" err="1" smtClean="0"/>
              <a:t>aliqua</a:t>
            </a:r>
            <a:r>
              <a:rPr lang="en-US" sz="2800" dirty="0" smtClean="0"/>
              <a:t>.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 </a:t>
            </a:r>
            <a:r>
              <a:rPr lang="en-US" sz="2800" dirty="0" err="1" smtClean="0"/>
              <a:t>Duis</a:t>
            </a:r>
            <a:r>
              <a:rPr lang="en-US" sz="2800" dirty="0" smtClean="0"/>
              <a:t> </a:t>
            </a:r>
            <a:r>
              <a:rPr lang="en-US" sz="2800" dirty="0" err="1" smtClean="0"/>
              <a:t>aute</a:t>
            </a:r>
            <a:r>
              <a:rPr lang="en-US" sz="2800" dirty="0" smtClean="0"/>
              <a:t> </a:t>
            </a:r>
            <a:r>
              <a:rPr lang="en-US" sz="2800" dirty="0" err="1" smtClean="0"/>
              <a:t>irure</a:t>
            </a:r>
            <a:r>
              <a:rPr lang="en-US" sz="2800" dirty="0" smtClean="0"/>
              <a:t> dolor in </a:t>
            </a:r>
            <a:r>
              <a:rPr lang="en-US" sz="2800" dirty="0" err="1" smtClean="0"/>
              <a:t>reprehenderit</a:t>
            </a:r>
            <a:r>
              <a:rPr lang="en-US" sz="2800" dirty="0" smtClean="0"/>
              <a:t> in </a:t>
            </a:r>
            <a:r>
              <a:rPr lang="en-US" sz="2800" dirty="0" err="1" smtClean="0"/>
              <a:t>voluptate</a:t>
            </a:r>
            <a:r>
              <a:rPr lang="en-US" sz="2800" dirty="0" smtClean="0"/>
              <a:t> </a:t>
            </a:r>
            <a:r>
              <a:rPr lang="en-US" sz="2800" dirty="0" err="1" smtClean="0"/>
              <a:t>velit</a:t>
            </a:r>
            <a:r>
              <a:rPr lang="en-US" sz="2800" dirty="0" smtClean="0"/>
              <a:t> </a:t>
            </a:r>
            <a:r>
              <a:rPr lang="en-US" sz="2800" dirty="0" err="1" smtClean="0"/>
              <a:t>esse</a:t>
            </a:r>
            <a:r>
              <a:rPr lang="en-US" sz="2800" dirty="0" smtClean="0"/>
              <a:t> </a:t>
            </a:r>
            <a:r>
              <a:rPr lang="en-US" sz="2800" dirty="0" err="1" smtClean="0"/>
              <a:t>cillum</a:t>
            </a:r>
            <a:r>
              <a:rPr lang="en-US" sz="2800" dirty="0" smtClean="0"/>
              <a:t>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</a:t>
            </a:r>
            <a:r>
              <a:rPr lang="en-US" sz="2800" dirty="0" err="1" smtClean="0"/>
              <a:t>eu</a:t>
            </a:r>
            <a:r>
              <a:rPr lang="en-US" sz="2800" dirty="0" smtClean="0"/>
              <a:t> </a:t>
            </a:r>
            <a:r>
              <a:rPr lang="en-US" sz="2800" dirty="0" err="1" smtClean="0"/>
              <a:t>fugiat</a:t>
            </a:r>
            <a:r>
              <a:rPr lang="en-US" sz="2800" dirty="0" smtClean="0"/>
              <a:t> </a:t>
            </a:r>
            <a:r>
              <a:rPr lang="en-US" sz="2800" dirty="0" err="1" smtClean="0"/>
              <a:t>nulla</a:t>
            </a:r>
            <a:r>
              <a:rPr lang="en-US" sz="2800" dirty="0" smtClean="0"/>
              <a:t> </a:t>
            </a:r>
            <a:r>
              <a:rPr lang="en-US" sz="2800" dirty="0" err="1" smtClean="0"/>
              <a:t>pariatur</a:t>
            </a:r>
            <a:r>
              <a:rPr lang="en-US" sz="2800" dirty="0" smtClean="0"/>
              <a:t>. </a:t>
            </a:r>
            <a:r>
              <a:rPr lang="en-US" sz="2800" dirty="0" err="1" smtClean="0"/>
              <a:t>Excepteur</a:t>
            </a:r>
            <a:r>
              <a:rPr lang="en-US" sz="2800" dirty="0" smtClean="0"/>
              <a:t> </a:t>
            </a:r>
            <a:r>
              <a:rPr lang="en-US" sz="2800" dirty="0" err="1" smtClean="0"/>
              <a:t>sint</a:t>
            </a:r>
            <a:r>
              <a:rPr lang="en-US" sz="2800" dirty="0" smtClean="0"/>
              <a:t> </a:t>
            </a:r>
            <a:r>
              <a:rPr lang="en-US" sz="2800" dirty="0" err="1" smtClean="0"/>
              <a:t>occaecat</a:t>
            </a:r>
            <a:r>
              <a:rPr lang="en-US" sz="2800" dirty="0" smtClean="0"/>
              <a:t> </a:t>
            </a:r>
            <a:r>
              <a:rPr lang="en-US" sz="2800" dirty="0" err="1" smtClean="0"/>
              <a:t>cupidatat</a:t>
            </a:r>
            <a:r>
              <a:rPr lang="en-US" sz="2800" dirty="0" smtClean="0"/>
              <a:t> non </a:t>
            </a:r>
            <a:r>
              <a:rPr lang="en-US" sz="2800" dirty="0" err="1" smtClean="0"/>
              <a:t>proident</a:t>
            </a:r>
            <a:r>
              <a:rPr lang="en-US" sz="2800" dirty="0" smtClean="0"/>
              <a:t>, </a:t>
            </a:r>
            <a:r>
              <a:rPr lang="en-US" sz="2800" dirty="0" err="1" smtClean="0"/>
              <a:t>sunt</a:t>
            </a:r>
            <a:r>
              <a:rPr lang="en-US" sz="2800" dirty="0" smtClean="0"/>
              <a:t> in culpa qui </a:t>
            </a:r>
            <a:r>
              <a:rPr lang="en-US" sz="2800" dirty="0" err="1" smtClean="0"/>
              <a:t>officia</a:t>
            </a:r>
            <a:r>
              <a:rPr lang="en-US" sz="2800" dirty="0" smtClean="0"/>
              <a:t> </a:t>
            </a:r>
            <a:r>
              <a:rPr lang="en-US" sz="2800" dirty="0" err="1" smtClean="0"/>
              <a:t>deserunt</a:t>
            </a:r>
            <a:r>
              <a:rPr lang="en-US" sz="2800" dirty="0" smtClean="0"/>
              <a:t> </a:t>
            </a:r>
            <a:r>
              <a:rPr lang="en-US" sz="2800" dirty="0" err="1" smtClean="0"/>
              <a:t>mollit</a:t>
            </a:r>
            <a:r>
              <a:rPr lang="en-US" sz="2800" dirty="0" smtClean="0"/>
              <a:t> </a:t>
            </a:r>
            <a:r>
              <a:rPr lang="en-US" sz="2800" dirty="0" err="1" smtClean="0"/>
              <a:t>anim</a:t>
            </a:r>
            <a:r>
              <a:rPr lang="en-US" sz="2800" dirty="0" smtClean="0"/>
              <a:t> id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laborum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1158</Words>
  <Application>Microsoft Office PowerPoint</Application>
  <PresentationFormat>Προβολή στην οθόνη (4:3)</PresentationFormat>
  <Paragraphs>136</Paragraphs>
  <Slides>25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Τίτλος Μαθήματος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Διαφάνεια Τίτλου</vt:lpstr>
      <vt:lpstr>Τίτλος και περιεχόμενο 1</vt:lpstr>
      <vt:lpstr>Τίτλος και περιεχόμενο 2</vt:lpstr>
      <vt:lpstr>Κεφαλίδα Ενότητας</vt:lpstr>
      <vt:lpstr>Δύο περιεχόμενα 1 </vt:lpstr>
      <vt:lpstr>Δύο περιεχόμενα 2 </vt:lpstr>
      <vt:lpstr>Σύγκριση 1</vt:lpstr>
      <vt:lpstr>Σύγκριση 2</vt:lpstr>
      <vt:lpstr>Μόνο Τίτλος</vt:lpstr>
      <vt:lpstr>Περιεχόμενο με λεζάντα 1</vt:lpstr>
      <vt:lpstr>Περιεχόμενο με λεζάντα 2</vt:lpstr>
      <vt:lpstr>Εικόνα με λεζάντα</vt:lpstr>
      <vt:lpstr>Οδηγίες</vt:lpstr>
      <vt:lpstr>Οδηγίες (1 από 4)</vt:lpstr>
      <vt:lpstr>Οδηγίες (2 από 4) </vt:lpstr>
      <vt:lpstr>Οδηγίες (3 από 4)</vt:lpstr>
      <vt:lpstr>Οδηγίες (4 από 4)</vt:lpstr>
      <vt:lpstr>Βασικές Οδηγίες Προσβασιμότητας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Sima</cp:lastModifiedBy>
  <cp:revision>129</cp:revision>
  <dcterms:created xsi:type="dcterms:W3CDTF">2012-09-06T09:03:05Z</dcterms:created>
  <dcterms:modified xsi:type="dcterms:W3CDTF">2012-11-04T11:14:44Z</dcterms:modified>
</cp:coreProperties>
</file>